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6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17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01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6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33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7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4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49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7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0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0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26368"/>
          </a:xfrm>
        </p:spPr>
        <p:txBody>
          <a:bodyPr>
            <a:noAutofit/>
          </a:bodyPr>
          <a:lstStyle/>
          <a:p>
            <a:pPr algn="l"/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b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発表時、申告すべき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状態がない場合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975562" y="1484784"/>
            <a:ext cx="7272808" cy="2448272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第○○回　埼玉透析医学会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dirty="0">
              <a:latin typeface="+mj-ea"/>
              <a:ea typeface="+mj-ea"/>
            </a:endParaRPr>
          </a:p>
          <a:p>
            <a:pPr algn="ctr"/>
            <a:r>
              <a:rPr kumimoji="1"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筆頭</a:t>
            </a:r>
            <a:r>
              <a:rPr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発表者名　：　○○　○○</a:t>
            </a:r>
            <a:endParaRPr kumimoji="1" lang="ja-JP" altLang="en-US" sz="2000" i="1" dirty="0">
              <a:solidFill>
                <a:srgbClr val="FFFF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06926" y="4221088"/>
            <a:ext cx="6552728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関係にある企業などはありません。</a:t>
            </a:r>
            <a:endParaRPr lang="en-US" altLang="ja-JP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4978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HGS明朝E</vt:lpstr>
      <vt:lpstr>ＭＳ Ｐゴシック</vt:lpstr>
      <vt:lpstr>メイリオ</vt:lpstr>
      <vt:lpstr>Arial</vt:lpstr>
      <vt:lpstr>Calibri</vt:lpstr>
      <vt:lpstr>Office ​​テーマ</vt:lpstr>
      <vt:lpstr>【スライド例】 発表時、申告すべきCOI状態がない場合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【スライド例】 発表時、申告すべきCOI状態がない場合</dc:title>
  <dc:creator>jinkojin</dc:creator>
  <cp:lastModifiedBy>臨床工学部</cp:lastModifiedBy>
  <cp:revision>8</cp:revision>
  <dcterms:created xsi:type="dcterms:W3CDTF">2016-06-16T11:29:27Z</dcterms:created>
  <dcterms:modified xsi:type="dcterms:W3CDTF">2019-11-18T09:39:17Z</dcterms:modified>
</cp:coreProperties>
</file>