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17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01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6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3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7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4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9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0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4E20-EC95-43C7-93A7-0E2C5AC4D7E8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56832"/>
            <a:ext cx="8229600" cy="782960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状態がある場合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75562" y="980728"/>
            <a:ext cx="7272808" cy="244827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　埼玉透析医学会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筆頭</a:t>
            </a:r>
            <a:r>
              <a:rPr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発表者名　：　○○　○○</a:t>
            </a:r>
            <a:endParaRPr kumimoji="1" lang="ja-JP" altLang="en-US" sz="2000" i="1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5562" y="346791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関係にある企業などとして、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50942" y="3926952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①顧問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④講演料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⑤原稿料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〇○製薬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⑦奨学寄附金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〇○製薬　　　　　 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⑧寄附講座所属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あり（〇○製薬） 　　　　　　　　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</a:t>
            </a:r>
            <a:endParaRPr kumimoji="1"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176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HGS明朝E</vt:lpstr>
      <vt:lpstr>ＭＳ Ｐゴシック</vt:lpstr>
      <vt:lpstr>メイリオ</vt:lpstr>
      <vt:lpstr>Arial</vt:lpstr>
      <vt:lpstr>Calibri</vt:lpstr>
      <vt:lpstr>Office ​​テーマ</vt:lpstr>
      <vt:lpstr>【スライド例】 発表時、申告すべきCOI状態がある場合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【スライド例】 発表時、申告すべきCOI状態がない場合</dc:title>
  <dc:creator>jinkojin</dc:creator>
  <cp:lastModifiedBy>臨床工学部</cp:lastModifiedBy>
  <cp:revision>8</cp:revision>
  <dcterms:created xsi:type="dcterms:W3CDTF">2016-06-16T11:29:27Z</dcterms:created>
  <dcterms:modified xsi:type="dcterms:W3CDTF">2019-11-18T09:39:06Z</dcterms:modified>
</cp:coreProperties>
</file>